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6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2BEE6-72AE-4141-8EBF-0DB71B36FF92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22EC-B15B-4CB6-ADF7-BF9A2410D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2BEE6-72AE-4141-8EBF-0DB71B36FF92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22EC-B15B-4CB6-ADF7-BF9A2410D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2BEE6-72AE-4141-8EBF-0DB71B36FF92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22EC-B15B-4CB6-ADF7-BF9A2410D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2BEE6-72AE-4141-8EBF-0DB71B36FF92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22EC-B15B-4CB6-ADF7-BF9A2410D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2BEE6-72AE-4141-8EBF-0DB71B36FF92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22EC-B15B-4CB6-ADF7-BF9A2410D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2BEE6-72AE-4141-8EBF-0DB71B36FF92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22EC-B15B-4CB6-ADF7-BF9A2410D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2BEE6-72AE-4141-8EBF-0DB71B36FF92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22EC-B15B-4CB6-ADF7-BF9A2410D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2BEE6-72AE-4141-8EBF-0DB71B36FF92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22EC-B15B-4CB6-ADF7-BF9A2410D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2BEE6-72AE-4141-8EBF-0DB71B36FF92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22EC-B15B-4CB6-ADF7-BF9A2410D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2BEE6-72AE-4141-8EBF-0DB71B36FF92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22EC-B15B-4CB6-ADF7-BF9A2410D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2BEE6-72AE-4141-8EBF-0DB71B36FF92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22EC-B15B-4CB6-ADF7-BF9A2410D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2BEE6-72AE-4141-8EBF-0DB71B36FF92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122EC-B15B-4CB6-ADF7-BF9A2410D6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2010122700f00_0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7220"/>
            <a:ext cx="9144000" cy="56235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21268"/>
            <a:ext cx="3504486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F000 VT 0000 27 Dec 2010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010122700f1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09600"/>
            <a:ext cx="9168780" cy="5638800"/>
          </a:xfrm>
        </p:spPr>
      </p:pic>
      <p:sp>
        <p:nvSpPr>
          <p:cNvPr id="6" name="TextBox 5"/>
          <p:cNvSpPr txBox="1"/>
          <p:nvPr/>
        </p:nvSpPr>
        <p:spPr>
          <a:xfrm>
            <a:off x="0" y="621268"/>
            <a:ext cx="3504486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F012 VT 0000 27 Dec 2010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2010122700f2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7220"/>
            <a:ext cx="9144000" cy="56235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21268"/>
            <a:ext cx="3504486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F024 VT 0000 27 Dec 2010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010122700f3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09600"/>
            <a:ext cx="9144000" cy="5623560"/>
          </a:xfrm>
        </p:spPr>
      </p:pic>
      <p:sp>
        <p:nvSpPr>
          <p:cNvPr id="5" name="TextBox 4"/>
          <p:cNvSpPr txBox="1"/>
          <p:nvPr/>
        </p:nvSpPr>
        <p:spPr>
          <a:xfrm>
            <a:off x="0" y="621268"/>
            <a:ext cx="3504486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F036 VT 0000 27 Dec 2010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2010122700f48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09600"/>
            <a:ext cx="9144000" cy="5623560"/>
          </a:xfrm>
        </p:spPr>
      </p:pic>
      <p:sp>
        <p:nvSpPr>
          <p:cNvPr id="8" name="TextBox 7"/>
          <p:cNvSpPr txBox="1"/>
          <p:nvPr/>
        </p:nvSpPr>
        <p:spPr>
          <a:xfrm>
            <a:off x="0" y="621268"/>
            <a:ext cx="3504486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F048 VT 0000 27 Dec 2010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010122700f60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09600"/>
            <a:ext cx="9168780" cy="5638800"/>
          </a:xfrm>
        </p:spPr>
      </p:pic>
      <p:sp>
        <p:nvSpPr>
          <p:cNvPr id="5" name="TextBox 4"/>
          <p:cNvSpPr txBox="1"/>
          <p:nvPr/>
        </p:nvSpPr>
        <p:spPr>
          <a:xfrm>
            <a:off x="0" y="621268"/>
            <a:ext cx="3504486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F060 VT 0000 27 Dec 2010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010122700f7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09600"/>
            <a:ext cx="9168780" cy="5638800"/>
          </a:xfrm>
        </p:spPr>
      </p:pic>
      <p:sp>
        <p:nvSpPr>
          <p:cNvPr id="5" name="TextBox 4"/>
          <p:cNvSpPr txBox="1"/>
          <p:nvPr/>
        </p:nvSpPr>
        <p:spPr>
          <a:xfrm>
            <a:off x="0" y="621268"/>
            <a:ext cx="3504486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F072 VT 0000 27 Dec 2010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010122700f8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09600"/>
            <a:ext cx="9168780" cy="5638800"/>
          </a:xfrm>
        </p:spPr>
      </p:pic>
      <p:sp>
        <p:nvSpPr>
          <p:cNvPr id="5" name="TextBox 4"/>
          <p:cNvSpPr txBox="1"/>
          <p:nvPr/>
        </p:nvSpPr>
        <p:spPr>
          <a:xfrm>
            <a:off x="0" y="621268"/>
            <a:ext cx="3504486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F084 VT 0000 27 Dec 2010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48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jmsienkiewicz</dc:creator>
  <cp:lastModifiedBy>jmsienkiewicz</cp:lastModifiedBy>
  <cp:revision>3</cp:revision>
  <dcterms:created xsi:type="dcterms:W3CDTF">2011-01-03T17:06:58Z</dcterms:created>
  <dcterms:modified xsi:type="dcterms:W3CDTF">2011-01-03T18:10:21Z</dcterms:modified>
</cp:coreProperties>
</file>